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345" r:id="rId5"/>
    <p:sldId id="346" r:id="rId6"/>
    <p:sldId id="321" r:id="rId7"/>
    <p:sldId id="347" r:id="rId8"/>
    <p:sldId id="264" r:id="rId9"/>
    <p:sldId id="348" r:id="rId10"/>
    <p:sldId id="313" r:id="rId11"/>
    <p:sldId id="311" r:id="rId12"/>
    <p:sldId id="287" r:id="rId1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2398" autoAdjust="0"/>
    <p:restoredTop sz="94660"/>
  </p:normalViewPr>
  <p:slideViewPr>
    <p:cSldViewPr snapToGrid="0">
      <p:cViewPr>
        <p:scale>
          <a:sx n="40" d="100"/>
          <a:sy n="40" d="100"/>
        </p:scale>
        <p:origin x="-21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61518" y="5659755"/>
            <a:ext cx="6560367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94085" y="5631240"/>
            <a:ext cx="639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口语交际：有趣的动物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460592" y="6368142"/>
            <a:ext cx="6067379" cy="2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8551999" y="6421120"/>
            <a:ext cx="2820035" cy="43688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课后拓展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4029" y="2278380"/>
            <a:ext cx="11018520" cy="255454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/>
              <a:t>         学生把在课堂上了解到的有趣的动物介绍给爸爸妈妈，和他们分享学习的快乐！</a:t>
            </a:r>
            <a:endParaRPr lang="en-US" altLang="zh-CN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83725" y="1343829"/>
            <a:ext cx="455623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b="1" dirty="0" smtClean="0"/>
              <a:t>        有趣的动物</a:t>
            </a:r>
            <a:endParaRPr lang="en-US" altLang="zh-CN" sz="36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、自我介绍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、交朋友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、选出最有趣的动物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2440" y="1720215"/>
            <a:ext cx="11251474" cy="311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能用简单的句式介绍自己喜欢的动物。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在交流、倾听中认识新的动物朋友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能有礼貌的在与别人的交流过程中做简单的自我介绍。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28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72" y="5568043"/>
            <a:ext cx="4604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/>
              <a:t>生来带墨镜，爱吃鲜竹叶。</a:t>
            </a:r>
            <a:endParaRPr lang="en-US" altLang="zh-CN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53944" y="5546807"/>
            <a:ext cx="471895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耳朵像蒲扇，身子像小山，鼻子长又长，帮人把活干。</a:t>
            </a:r>
            <a:endParaRPr lang="zh-CN" alt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247" y="2002971"/>
            <a:ext cx="4714195" cy="332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3842" y="2057400"/>
            <a:ext cx="4695144" cy="33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988" y="5473005"/>
            <a:ext cx="4196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头戴红帽，身披花衣裳，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一声高唱，日出东方。</a:t>
            </a:r>
            <a:endParaRPr lang="en-US" altLang="zh-CN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53944" y="5546807"/>
            <a:ext cx="471895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大眼睛，披绿衣，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唱歌呱呱叫，田里捕害虫。</a:t>
            </a:r>
            <a:endParaRPr lang="zh-CN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1764846"/>
            <a:ext cx="37290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0260" y="1770288"/>
            <a:ext cx="3969883" cy="32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472" y="2661558"/>
            <a:ext cx="5584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/>
              <a:t>像猫不是猫，身披花衣裳，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百兽之中它称王，威风十足嗓子燥。</a:t>
            </a:r>
            <a:endParaRPr lang="en-US" altLang="zh-CN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85" y="2019300"/>
            <a:ext cx="51278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创设情境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9481" y="1518557"/>
            <a:ext cx="8467725" cy="46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自我介绍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4" y="1665513"/>
            <a:ext cx="5269365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271" y="1600199"/>
            <a:ext cx="5884664" cy="41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29938" y="531495"/>
            <a:ext cx="14173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评选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75957" y="489857"/>
            <a:ext cx="4016829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“最有趣的小动物”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199" y="1343706"/>
            <a:ext cx="7663543" cy="50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总结升华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718" y="1978834"/>
            <a:ext cx="11669861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zh-CN" altLang="en-US" sz="3000" b="1" dirty="0" smtClean="0"/>
              <a:t>         我们认识了许多有趣的动物，还学会了怎样有礼貌地介绍自己。</a:t>
            </a:r>
            <a:endParaRPr lang="en-US" altLang="zh-CN" sz="3000" b="1" dirty="0" smtClean="0"/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zh-CN" altLang="en-US" sz="3000" b="1" dirty="0" smtClean="0"/>
              <a:t>         希望大家平时多认真观察，多看课外书，了解更多的知识。</a:t>
            </a:r>
            <a:endParaRPr lang="en-US" altLang="zh-CN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261</Words>
  <Application>WPS 演示</Application>
  <PresentationFormat>自定义</PresentationFormat>
  <Paragraphs>32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lenovo</cp:lastModifiedBy>
  <cp:revision>46</cp:revision>
  <dcterms:created xsi:type="dcterms:W3CDTF">2016-12-11T09:55:00Z</dcterms:created>
  <dcterms:modified xsi:type="dcterms:W3CDTF">2017-07-13T06:41:40Z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